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243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Закрепление и обобщение по теме: «Равноускоренное движение»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395" y="1857364"/>
            <a:ext cx="689746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Чем отличается путь от перемещения?</a:t>
            </a:r>
          </a:p>
          <a:p>
            <a:pPr lvl="0"/>
            <a:r>
              <a:rPr lang="ru-RU" dirty="0" smtClean="0"/>
              <a:t>Объясните физический  </a:t>
            </a:r>
            <a:r>
              <a:rPr lang="ru-RU" dirty="0" smtClean="0"/>
              <a:t>смысл ускорения</a:t>
            </a:r>
            <a:r>
              <a:rPr lang="ru-RU" dirty="0" smtClean="0"/>
              <a:t>? Какой формулой это можно записать?</a:t>
            </a:r>
            <a:endParaRPr lang="ru-RU" dirty="0" smtClean="0"/>
          </a:p>
          <a:p>
            <a:pPr lvl="0"/>
            <a:r>
              <a:rPr lang="ru-RU" dirty="0" smtClean="0"/>
              <a:t>Чем отличается «ускоренное» прямолинейное движение от «замедленного»?</a:t>
            </a:r>
          </a:p>
          <a:p>
            <a:pPr lvl="0"/>
            <a:r>
              <a:rPr lang="ru-RU" dirty="0" smtClean="0"/>
              <a:t>Как правильно складывать скорости, направленные под углом друг к другу?</a:t>
            </a:r>
          </a:p>
          <a:p>
            <a:pPr lvl="0"/>
            <a:r>
              <a:rPr lang="ru-RU" dirty="0" smtClean="0"/>
              <a:t>Напишите формулу проекции скорости тела на выбранную ось в любой момент времени.</a:t>
            </a:r>
          </a:p>
          <a:p>
            <a:pPr lvl="0"/>
            <a:r>
              <a:rPr lang="ru-RU" dirty="0" smtClean="0"/>
              <a:t>Напишите формулу для модуля перемещения тела в прямолинейном равноускоренно движении без начальной скорости.</a:t>
            </a:r>
          </a:p>
          <a:p>
            <a:pPr lvl="0"/>
            <a:r>
              <a:rPr lang="ru-RU" dirty="0" smtClean="0"/>
              <a:t>Напишите формулу координаты тела при равноускоренном прямолинейном движении.</a:t>
            </a:r>
          </a:p>
          <a:p>
            <a:pPr lvl="0"/>
            <a:r>
              <a:rPr lang="ru-RU" dirty="0" smtClean="0"/>
              <a:t>Как запишется формула, выражающая связь модуля перемещения тела с его скоростью.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Вспомним теорию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285852" y="3676912"/>
            <a:ext cx="2714644" cy="1876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Графическое представление скорости </a:t>
            </a:r>
            <a:endParaRPr lang="ru-R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4286256"/>
            <a:ext cx="2025276" cy="1504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1571612"/>
            <a:ext cx="2714644" cy="1957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1" y="1785926"/>
            <a:ext cx="3064677" cy="1671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24374" y="3929066"/>
            <a:ext cx="3248022" cy="241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2806" y="1928802"/>
            <a:ext cx="339937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7150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Графическое представление перемещения и координаты тела</a:t>
            </a: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500306"/>
            <a:ext cx="381094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4214818"/>
            <a:ext cx="272703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1.Скорость </a:t>
            </a:r>
            <a:r>
              <a:rPr lang="ru-RU" sz="2000" dirty="0" smtClean="0"/>
              <a:t>материальной точки за 10 с изменилась от 5 м/с до 8 м/с. С каким ускорением двигалась материальная точка в это время?</a:t>
            </a:r>
          </a:p>
          <a:p>
            <a:r>
              <a:rPr lang="ru-RU" sz="2000" dirty="0" smtClean="0"/>
              <a:t>2.Автомобиль</a:t>
            </a:r>
            <a:r>
              <a:rPr lang="ru-RU" sz="2000" dirty="0" smtClean="0"/>
              <a:t>, движущийся со скоростью  10 м/с, при </a:t>
            </a:r>
            <a:r>
              <a:rPr lang="ru-RU" sz="2000" dirty="0" smtClean="0"/>
              <a:t>торможении </a:t>
            </a:r>
            <a:r>
              <a:rPr lang="ru-RU" sz="2000" dirty="0" smtClean="0"/>
              <a:t>остановился через 5 с. Какой путь он прошел при </a:t>
            </a:r>
            <a:r>
              <a:rPr lang="ru-RU" sz="2000" dirty="0" smtClean="0"/>
              <a:t>торможении</a:t>
            </a:r>
            <a:r>
              <a:rPr lang="ru-RU" sz="2000" dirty="0" smtClean="0"/>
              <a:t>, если двигался равноускоренно</a:t>
            </a:r>
            <a:r>
              <a:rPr lang="ru-RU" sz="2000" dirty="0" smtClean="0"/>
              <a:t>?</a:t>
            </a:r>
          </a:p>
          <a:p>
            <a:r>
              <a:rPr lang="ru-RU" sz="2000" dirty="0" smtClean="0"/>
              <a:t>3.Автомобиль  </a:t>
            </a:r>
            <a:r>
              <a:rPr lang="ru-RU" sz="2000" dirty="0" smtClean="0"/>
              <a:t>движется на   прямолинейном   участке шоссе с постоянным ускорением 0,2 м/с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. Чему равна скорость автомобиля через 10 с, если в начальный </a:t>
            </a:r>
            <a:r>
              <a:rPr lang="ru-RU" sz="2000" dirty="0" smtClean="0"/>
              <a:t>момент времени скорость его  </a:t>
            </a:r>
            <a:r>
              <a:rPr lang="ru-RU" sz="2000" dirty="0" smtClean="0"/>
              <a:t>20 м/с?</a:t>
            </a:r>
          </a:p>
          <a:p>
            <a:r>
              <a:rPr lang="ru-RU" sz="2000" dirty="0" smtClean="0"/>
              <a:t>4.Скорость  </a:t>
            </a:r>
            <a:r>
              <a:rPr lang="ru-RU" sz="2000" dirty="0" smtClean="0"/>
              <a:t>движения  тела   задана   уравнением  </a:t>
            </a:r>
            <a:r>
              <a:rPr lang="en-US" sz="2000" dirty="0" smtClean="0"/>
              <a:t>V</a:t>
            </a:r>
            <a:r>
              <a:rPr lang="ru-RU" sz="2000" dirty="0" smtClean="0"/>
              <a:t> </a:t>
            </a:r>
            <a:r>
              <a:rPr lang="ru-RU" sz="2000" dirty="0" smtClean="0"/>
              <a:t>=3+6</a:t>
            </a:r>
            <a:r>
              <a:rPr lang="en-US" sz="2000" dirty="0" smtClean="0"/>
              <a:t>t</a:t>
            </a:r>
            <a:r>
              <a:rPr lang="ru-RU" sz="2000" dirty="0" smtClean="0"/>
              <a:t>, где </a:t>
            </a:r>
            <a:r>
              <a:rPr lang="en-US" sz="2000" i="1" dirty="0" smtClean="0"/>
              <a:t>t </a:t>
            </a:r>
            <a:r>
              <a:rPr lang="ru-RU" sz="2000" dirty="0" smtClean="0"/>
              <a:t>— время в с; </a:t>
            </a:r>
            <a:r>
              <a:rPr lang="en-US" sz="2000" dirty="0" smtClean="0"/>
              <a:t>V</a:t>
            </a:r>
            <a:r>
              <a:rPr lang="ru-RU" sz="2000" i="1" dirty="0" smtClean="0"/>
              <a:t> </a:t>
            </a:r>
            <a:r>
              <a:rPr lang="ru-RU" sz="2000" dirty="0" smtClean="0"/>
              <a:t>— скорость в м/с. Чему равны начальная скорость и ускорение тела</a:t>
            </a:r>
            <a:r>
              <a:rPr lang="ru-RU" sz="2000" dirty="0" smtClean="0"/>
              <a:t>?</a:t>
            </a:r>
          </a:p>
          <a:p>
            <a:r>
              <a:rPr lang="ru-RU" sz="2000" dirty="0" smtClean="0"/>
              <a:t>5.Определи по графику  начальную скорость, ускорение и перемещение тела за 10 с.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Задания первого уровня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0174" y="1214422"/>
            <a:ext cx="524640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1.Какова </a:t>
            </a:r>
            <a:r>
              <a:rPr lang="ru-RU" sz="2000" dirty="0" smtClean="0"/>
              <a:t>длинна пробега самолета при посадке, если его посадочная скорость 140 км/ч, а ускорение при торможении 2 м/с 2 </a:t>
            </a:r>
            <a:r>
              <a:rPr lang="ru-RU" sz="2000" dirty="0" smtClean="0"/>
              <a:t>?</a:t>
            </a:r>
          </a:p>
          <a:p>
            <a:r>
              <a:rPr lang="ru-RU" sz="2000" dirty="0" smtClean="0"/>
              <a:t>2.Автомобиль</a:t>
            </a:r>
            <a:r>
              <a:rPr lang="ru-RU" sz="2000" dirty="0" smtClean="0"/>
              <a:t>, имея начальную скорость 54 км/ч, при торможении по сухой дороге проходит 30 м, а по мокрой – 90 м. Определите для каждого случая ускорение и время торможения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3.Тормозной </a:t>
            </a:r>
            <a:r>
              <a:rPr lang="ru-RU" sz="2000" dirty="0" smtClean="0"/>
              <a:t>путь автомобиля, движущегося со скоростью 50 км/ч, равен 10 м. Чему равен тормозной путь этого же автомобиля при скорости 100 км/ч</a:t>
            </a:r>
            <a:r>
              <a:rPr lang="ru-RU" sz="2000" dirty="0" smtClean="0"/>
              <a:t>?</a:t>
            </a:r>
          </a:p>
          <a:p>
            <a:r>
              <a:rPr lang="ru-RU" sz="2000" dirty="0" smtClean="0"/>
              <a:t>4.Какой из графиков (рис.6) соответствует уравнению     </a:t>
            </a:r>
            <a:r>
              <a:rPr lang="en-US" sz="2000" dirty="0" smtClean="0"/>
              <a:t>V</a:t>
            </a:r>
            <a:r>
              <a:rPr lang="ru-RU" sz="2000" dirty="0" smtClean="0"/>
              <a:t>=2 - </a:t>
            </a:r>
            <a:r>
              <a:rPr lang="en-US" sz="2000" dirty="0" smtClean="0"/>
              <a:t>t</a:t>
            </a:r>
            <a:endParaRPr lang="ru-RU" sz="2000" dirty="0" smtClean="0"/>
          </a:p>
          <a:p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Задания второго уровня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673" y="1000107"/>
            <a:ext cx="6439161" cy="4644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1.Уравнение </a:t>
            </a:r>
            <a:r>
              <a:rPr lang="ru-RU" sz="2000" dirty="0" smtClean="0"/>
              <a:t>координаты имеет вид Х = 4 + 1,5t + </a:t>
            </a:r>
            <a:r>
              <a:rPr lang="ru-RU" sz="2000" dirty="0" err="1" smtClean="0"/>
              <a:t>t</a:t>
            </a:r>
            <a:r>
              <a:rPr lang="ru-RU" sz="2000" dirty="0" smtClean="0"/>
              <a:t> 2. Какое это движение? Напишите формулу зависимости скорости </a:t>
            </a:r>
            <a:r>
              <a:rPr lang="ru-RU" sz="2000" dirty="0" smtClean="0"/>
              <a:t>тела </a:t>
            </a:r>
            <a:r>
              <a:rPr lang="ru-RU" sz="2000" dirty="0" smtClean="0"/>
              <a:t>от времени. Чему равны скорость и координата тела через 6 с</a:t>
            </a:r>
            <a:r>
              <a:rPr lang="ru-RU" sz="2000" dirty="0" smtClean="0"/>
              <a:t>?</a:t>
            </a:r>
          </a:p>
          <a:p>
            <a:r>
              <a:rPr lang="ru-RU" sz="2000" dirty="0" smtClean="0"/>
              <a:t>2.При </a:t>
            </a:r>
            <a:r>
              <a:rPr lang="ru-RU" sz="2000" dirty="0" smtClean="0"/>
              <a:t>равноускоренном движении с начальной скоростью 5 м/с тело за 3 с прошло 20 м. С каким ускорением двигалось тело? Какова его скорость в конце третьей секунды</a:t>
            </a:r>
            <a:r>
              <a:rPr lang="ru-RU" sz="2000" dirty="0" smtClean="0"/>
              <a:t>?</a:t>
            </a:r>
          </a:p>
          <a:p>
            <a:r>
              <a:rPr lang="ru-RU" sz="2000" dirty="0" smtClean="0"/>
              <a:t>3.Автомобиль</a:t>
            </a:r>
            <a:r>
              <a:rPr lang="ru-RU" sz="2000" dirty="0" smtClean="0"/>
              <a:t>, имея начальную скорость 54 км/ч, при торможении по сухой дороге проходит 30 м, а по мокрой – 90 м. Определите для каждого случая ускорение и время торможения</a:t>
            </a:r>
            <a:r>
              <a:rPr lang="ru-RU" sz="2000" dirty="0" smtClean="0"/>
              <a:t>.</a:t>
            </a:r>
          </a:p>
          <a:p>
            <a:r>
              <a:rPr lang="ru-RU" sz="2000" smtClean="0"/>
              <a:t>4.Найдите </a:t>
            </a:r>
            <a:r>
              <a:rPr lang="ru-RU" sz="2000" dirty="0" smtClean="0"/>
              <a:t>перемещение тела за 5 с.</a:t>
            </a:r>
          </a:p>
          <a:p>
            <a:endParaRPr lang="ru-RU" sz="14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Задания третьего уровня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444</Words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Закрепление и обобщение по теме: «Равноускоренное движение»</vt:lpstr>
      <vt:lpstr>Вспомним теорию</vt:lpstr>
      <vt:lpstr>Графическое представление скорости </vt:lpstr>
      <vt:lpstr>Графическое представление перемещения и координаты тела</vt:lpstr>
      <vt:lpstr>Задания первого уровня</vt:lpstr>
      <vt:lpstr>Слайд 6</vt:lpstr>
      <vt:lpstr>Задания второго уровня</vt:lpstr>
      <vt:lpstr>Слайд 8</vt:lpstr>
      <vt:lpstr>Задания третьего уровня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Закрепление и обобщение по теме: «Равноускоренное движение»</dc:title>
  <dc:creator>admin</dc:creator>
  <cp:lastModifiedBy>admin</cp:lastModifiedBy>
  <cp:revision>10</cp:revision>
  <dcterms:created xsi:type="dcterms:W3CDTF">2017-09-28T14:53:14Z</dcterms:created>
  <dcterms:modified xsi:type="dcterms:W3CDTF">2017-09-28T16:24:45Z</dcterms:modified>
</cp:coreProperties>
</file>